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1"/>
  </p:notesMasterIdLst>
  <p:sldIdLst>
    <p:sldId id="256" r:id="rId2"/>
    <p:sldId id="261" r:id="rId3"/>
    <p:sldId id="311" r:id="rId4"/>
    <p:sldId id="260" r:id="rId5"/>
    <p:sldId id="277" r:id="rId6"/>
    <p:sldId id="279" r:id="rId7"/>
    <p:sldId id="257" r:id="rId8"/>
    <p:sldId id="267" r:id="rId9"/>
    <p:sldId id="301" r:id="rId10"/>
    <p:sldId id="320" r:id="rId11"/>
    <p:sldId id="318" r:id="rId12"/>
    <p:sldId id="322" r:id="rId13"/>
    <p:sldId id="273" r:id="rId14"/>
    <p:sldId id="323" r:id="rId15"/>
    <p:sldId id="284" r:id="rId16"/>
    <p:sldId id="275" r:id="rId17"/>
    <p:sldId id="268" r:id="rId18"/>
    <p:sldId id="287" r:id="rId19"/>
    <p:sldId id="298" r:id="rId20"/>
    <p:sldId id="302" r:id="rId21"/>
    <p:sldId id="285" r:id="rId22"/>
    <p:sldId id="299" r:id="rId23"/>
    <p:sldId id="303" r:id="rId24"/>
    <p:sldId id="308" r:id="rId25"/>
    <p:sldId id="293" r:id="rId26"/>
    <p:sldId id="295" r:id="rId27"/>
    <p:sldId id="307" r:id="rId28"/>
    <p:sldId id="305" r:id="rId29"/>
    <p:sldId id="324" r:id="rId30"/>
    <p:sldId id="310" r:id="rId31"/>
    <p:sldId id="316" r:id="rId32"/>
    <p:sldId id="315" r:id="rId33"/>
    <p:sldId id="317" r:id="rId34"/>
    <p:sldId id="288" r:id="rId35"/>
    <p:sldId id="325" r:id="rId36"/>
    <p:sldId id="312" r:id="rId37"/>
    <p:sldId id="328" r:id="rId38"/>
    <p:sldId id="326" r:id="rId39"/>
    <p:sldId id="327" r:id="rId40"/>
    <p:sldId id="313" r:id="rId41"/>
    <p:sldId id="314" r:id="rId42"/>
    <p:sldId id="282" r:id="rId43"/>
    <p:sldId id="269" r:id="rId44"/>
    <p:sldId id="292" r:id="rId45"/>
    <p:sldId id="281" r:id="rId46"/>
    <p:sldId id="259" r:id="rId47"/>
    <p:sldId id="262" r:id="rId48"/>
    <p:sldId id="264" r:id="rId49"/>
    <p:sldId id="2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8"/>
    <p:restoredTop sz="94617"/>
  </p:normalViewPr>
  <p:slideViewPr>
    <p:cSldViewPr snapToGrid="0" snapToObjects="1">
      <p:cViewPr varScale="1">
        <p:scale>
          <a:sx n="111" d="100"/>
          <a:sy n="111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25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1165" y="1059100"/>
            <a:ext cx="96147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(data){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transform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(data))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end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sp>
        <p:nvSpPr>
          <p:cNvPr id="3" name="Rectangle 2"/>
          <p:cNvSpPr/>
          <p:nvPr/>
        </p:nvSpPr>
        <p:spPr>
          <a:xfrm>
            <a:off x="988438" y="5906706"/>
            <a:ext cx="7925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Easiest thing that can possibly work… can it?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2263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Chaining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3306" y="2433918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(transform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ight Arrow 2"/>
          <p:cNvSpPr/>
          <p:nvPr/>
        </p:nvSpPr>
        <p:spPr>
          <a:xfrm rot="6113316">
            <a:off x="2312893" y="1818234"/>
            <a:ext cx="860612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3788" y="1082133"/>
            <a:ext cx="187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Readable Stream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6188" y="4094775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Writable Stream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935339">
            <a:off x="8476190" y="3333592"/>
            <a:ext cx="988250" cy="31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24653" y="4356249"/>
            <a:ext cx="7951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Backpressure?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493039" y="-245011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104"/>
            <a:ext cx="12398188" cy="8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37676" y="659632"/>
            <a:ext cx="83299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400" b="1" dirty="0">
                <a:latin typeface="Courier New" charset="0"/>
              </a:rPr>
              <a:t>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if 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400" b="1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(data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== false){ 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   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400" b="1" dirty="0" err="1" smtClean="0">
                <a:solidFill>
                  <a:srgbClr val="010181"/>
                </a:solidFill>
                <a:latin typeface="Courier New" charset="0"/>
              </a:rPr>
              <a:t>pause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400" b="1" dirty="0">
                <a:latin typeface="Courier New" charset="0"/>
              </a:rPr>
              <a:t>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7675" y="3699130"/>
            <a:ext cx="820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'drain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400" b="1" dirty="0" err="1" smtClean="0">
                <a:solidFill>
                  <a:srgbClr val="010181"/>
                </a:solidFill>
                <a:latin typeface="Courier New" charset="0"/>
              </a:rPr>
              <a:t>resume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9627" y="5760034"/>
            <a:ext cx="79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1435" y="4182628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21435" y="4182628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FF00FF"/>
                </a:solidFill>
                <a:latin typeface="Courier New" charset="0"/>
              </a:rPr>
              <a:t>\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date = 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'pushed:'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date);</a:t>
            </a: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(date);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604991"/>
            <a:ext cx="5197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Logic Goes There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</a:t>
            </a:r>
            <a:r>
              <a:rPr lang="en-US" sz="4400" dirty="0" smtClean="0">
                <a:solidFill>
                  <a:schemeClr val="tx2"/>
                </a:solidFill>
              </a:rPr>
              <a:t>2 </a:t>
            </a:r>
            <a:r>
              <a:rPr lang="en-US" sz="4400" dirty="0" smtClean="0">
                <a:solidFill>
                  <a:schemeClr val="tx2"/>
                </a:solidFill>
              </a:rPr>
              <a:t>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7834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</a:t>
            </a:r>
            <a:r>
              <a:rPr lang="en-US" sz="4400" dirty="0" smtClean="0">
                <a:solidFill>
                  <a:schemeClr val="tx2"/>
                </a:solidFill>
              </a:rPr>
              <a:t>3 </a:t>
            </a:r>
            <a:r>
              <a:rPr lang="en-US" sz="4400" dirty="0" smtClean="0">
                <a:solidFill>
                  <a:schemeClr val="tx2"/>
                </a:solidFill>
              </a:rPr>
              <a:t>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YG7Pp7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02476" y="705949"/>
            <a:ext cx="183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Source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7" name="4-Point Star 6"/>
          <p:cNvSpPr/>
          <p:nvPr/>
        </p:nvSpPr>
        <p:spPr>
          <a:xfrm>
            <a:off x="1416141" y="998073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2476" y="2132366"/>
            <a:ext cx="20842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Pipeline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1416141" y="2424490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02476" y="3457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Sink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1365614" y="3749522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'write: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JSON.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stringify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(chunk));</a:t>
            </a:r>
          </a:p>
          <a:p>
            <a:r>
              <a:rPr lang="en-US" sz="2400" b="1" dirty="0">
                <a:latin typeface="Courier New" charset="0"/>
              </a:rPr>
              <a:t>  </a:t>
            </a:r>
            <a:r>
              <a:rPr lang="en-US" sz="2400" b="1" dirty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WriteStream.prototype.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_write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WSImpl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</a:t>
            </a:r>
            <a:r>
              <a:rPr lang="en-US" sz="4400" dirty="0" smtClean="0">
                <a:solidFill>
                  <a:schemeClr val="tx2"/>
                </a:solidFill>
              </a:rPr>
              <a:t>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9828" y="1388640"/>
            <a:ext cx="1048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http.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request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BF0303"/>
                </a:solidFill>
                <a:latin typeface="Courier New" charset="0"/>
              </a:rPr>
              <a:t>“</a:t>
            </a:r>
            <a:r>
              <a:rPr lang="en-US" sz="2400" dirty="0" err="1" smtClean="0">
                <a:solidFill>
                  <a:srgbClr val="BF0303"/>
                </a:solidFill>
                <a:latin typeface="Courier New" charset="0"/>
              </a:rPr>
              <a:t>foo.bar?p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="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chunk,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){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resp.on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</a:rPr>
              <a:t>‘end’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azz_zps201213b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-147578"/>
            <a:ext cx="9572264" cy="7179199"/>
          </a:xfrm>
        </p:spPr>
      </p:pic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1208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How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function(chunk, encoding, callback)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Courier New" charset="0"/>
              </a:rPr>
              <a:t>'transform 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this.push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TransformStream.prototype.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_transform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</a:t>
            </a:r>
            <a:r>
              <a:rPr lang="en-US" sz="4400" dirty="0" smtClean="0">
                <a:solidFill>
                  <a:schemeClr val="tx2"/>
                </a:solidFill>
              </a:rPr>
              <a:t>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readableStream</a:t>
            </a:r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tranformStream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writableStream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2800" dirty="0" smtClean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pic>
        <p:nvPicPr>
          <p:cNvPr id="4" name="Picture 3" descr="outpu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52" y="0"/>
            <a:ext cx="4819748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 part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787990"/>
            <a:ext cx="1505458" cy="17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39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73" y="0"/>
            <a:ext cx="8530897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756" y="336177"/>
            <a:ext cx="10372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Streams Are Event </a:t>
            </a:r>
            <a:r>
              <a:rPr lang="en-US" sz="6600" dirty="0" err="1" smtClean="0">
                <a:solidFill>
                  <a:schemeClr val="tx2"/>
                </a:solidFill>
              </a:rPr>
              <a:t>Emmiters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207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Classic Streams 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8467</TotalTime>
  <Words>576</Words>
  <Application>Microsoft Macintosh PowerPoint</Application>
  <PresentationFormat>Widescreen</PresentationFormat>
  <Paragraphs>177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204</cp:revision>
  <dcterms:created xsi:type="dcterms:W3CDTF">2015-03-07T18:14:08Z</dcterms:created>
  <dcterms:modified xsi:type="dcterms:W3CDTF">2015-03-15T22:46:26Z</dcterms:modified>
</cp:coreProperties>
</file>